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58" r:id="rId5"/>
    <p:sldId id="260" r:id="rId6"/>
    <p:sldId id="261" r:id="rId7"/>
    <p:sldId id="276" r:id="rId8"/>
    <p:sldId id="277" r:id="rId9"/>
    <p:sldId id="278" r:id="rId10"/>
    <p:sldId id="275" r:id="rId11"/>
    <p:sldId id="263" r:id="rId12"/>
    <p:sldId id="264" r:id="rId13"/>
    <p:sldId id="265" r:id="rId14"/>
    <p:sldId id="266" r:id="rId15"/>
    <p:sldId id="26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8" r:id="rId41"/>
    <p:sldId id="297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6C105-8980-4EC6-9847-F2FB3B3249AF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F2561-FEC0-489B-AF1C-DCCD20B4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2561-FEC0-489B-AF1C-DCCD20B443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2B6-DA88-912F-1405-40C8CB32B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4FFB0-8E85-DEA6-E2EB-FDC3219FE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5627A-BD19-641D-9501-68DF19F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C83-7D31-CEB4-1ED8-F468479E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1705-C8B6-7900-C471-3C058638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4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EA-2D22-AF58-8847-DC4C8AE9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DFA61-2858-8EBF-7A35-6358BF1E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57F17-AE2E-8548-FB67-D215B8F0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4DEFD-BFA0-FC78-5CBC-CA37836A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B848-8A81-9531-E0B3-EA0E015C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153D5-1F5A-783C-2F56-3F7167251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FE18A-1FEC-FEFE-3CE6-F45627C4C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0B3A-F8BE-58F3-D62F-23B77DC7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2376E-FF28-CE46-E2BE-6C8346CB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948F-CA8E-F75B-453C-81168321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6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CFE4-4DAB-1CB1-6AC1-8F8564E5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9732B-167E-1135-9A1E-42773F9FF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CF142-560F-F704-BA63-23F41805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04547-E0B0-EDB1-5258-DE8CD248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0DFF7-9A80-1727-11AE-FA420EF5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2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736D-50A0-0164-9656-4FDDAADC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7776-6B5A-3E6D-44E1-5B963FE02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4EBD-594B-C0D4-2AE6-189340B23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7CE04-0F81-200C-631A-F88BFF3E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604C-9D15-3C3B-81CB-B848C87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8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93A8-A199-2D0E-C4C8-CB47AE61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D5F4-D8D3-77F9-FE66-3D09F4DF1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778C7-4F07-EBE6-3707-B15F6AF05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8F699-E17B-6028-DA06-1968DB3B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4B050-180E-8DA8-CCEF-2FEEB0B5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ACE81-945F-F44F-7F32-106EBDDE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4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BF0A-BA5C-51F6-58D1-551ABA2F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0B35-633F-C2B2-63F7-7F45E3FE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CFF96-B1F0-6F22-135C-EDFCA19EE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80FD8-41AC-9DE7-1E4E-E6D50FF8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80518-8D73-CA05-77C0-0C4A8866D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44404-53DD-D015-4AD9-E921E1A0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C7C42-9DB4-E2CD-7435-D27CE29A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BCD0F-87C0-BA9A-D301-72D618C7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24DD-7216-C46E-7231-AC58F032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03766-758A-B203-59F6-DA06EFD5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4AE25-7250-A42D-9495-160FAA35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6EA17-332B-5DCC-FE5F-A5CEB39C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2DAD4-1FC5-E1F0-6830-CDE51577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2BB8B-1BBA-EAC5-D6E1-020EE191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BF67F-6BE7-6534-A8A3-7C2B9C38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C9D4-E646-A85F-441F-CE6C6ECC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EB31-8B69-1C84-FCA4-F01B7413A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632D-CDAC-D0E7-CD99-04E072001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3C087-13BA-10D1-4BD4-45FBECD2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30F72-11F7-1B06-E450-4AF4A1F8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1C2F-6C6F-D0E2-0A09-405C9178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3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DEDF-7B87-04B0-29D9-5B97C91D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C3DA1-8804-1C93-040B-7FED787AB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E0E8F-747D-8423-5713-C773F883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B9588-A9D6-FF6F-5100-8FAFE228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6433-BDAA-A10F-E792-7CDFDB99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152E5-06F9-B833-6602-9ED35ECB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0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6B951-C13A-68B8-BB90-C23C98C62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03740-2B03-25E9-693F-F2BDF2EF5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C7A1-8E54-C040-5F5D-5D4CC3797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77106-2780-4A3E-A520-0B2B497EA76C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7D232-98DE-9831-90DF-8F2350F62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73FF-15A8-7926-AEC9-59185321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FDD3F-9912-4B5D-B326-0B6B362E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4285C-F72D-F5CD-0D14-4007DCDB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22CD1-350E-4FE7-E982-1AB23DCF4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55731-3928-4113-6E09-18435A44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E8E5F-D96F-6D58-5F6C-C7A91D9A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A9C76-7665-5AA6-78C4-6BE2C171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87F24-22DE-A7AD-B012-F3B836EA1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9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F24FC-EA80-EEAB-0045-36F91F9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2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5011-1B46-90F9-FF82-837C2B273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015FE-CD3D-8938-44F5-01BF36F0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0B61E-265D-BB5B-438F-7CC977721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9371A8-2B75-FAD2-9771-17AF2709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69254D-1523-6B65-9F7A-C06779B6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3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A7E0926-4FC3-CE38-BBA0-64156CD2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C53460A5-19FB-05C2-DEEC-537908C1F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A56C7-9A74-5096-198F-8EB3ACD4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9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1698BC1-3681-E93D-BBC4-CB245581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3F235FB-4BBE-8436-7DBC-7E760EE7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ED5CFBC-8BAF-2BE9-CEFF-071B6D13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7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D4B1E92-5FA7-F9C3-7B32-DFE725581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8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4531F8F7-5876-BD57-8C1D-DEFC7AF7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9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1D8F10C1-BF42-BDE7-D99E-AF172562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2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DC86ACD-B37B-96CF-F4D0-DCC88E7A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3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4B837D1-F53A-1411-61EC-CA0FCF5E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19AF3F41-FD79-78B0-7636-69CAC3968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0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, calendar&#10;&#10;Description automatically generated">
            <a:extLst>
              <a:ext uri="{FF2B5EF4-FFF2-40B4-BE49-F238E27FC236}">
                <a16:creationId xmlns:a16="http://schemas.microsoft.com/office/drawing/2014/main" id="{A4AA31AF-C908-E166-C162-F75799A5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AD0E414-9506-1D03-E434-24584FA21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75B7887-B312-969D-528B-93E6E99A9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183AC1D-12DD-326A-37D0-C554B76EF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BE86AB4-43FA-8747-B517-351B77BB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28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523A490-D869-6E21-EF53-67C979A75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0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18E3690-12B2-62B2-0A03-B47D3A46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4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89A389C5-217E-EFE0-AC5E-B94EFDA36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72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able, calendar&#10;&#10;Description automatically generated">
            <a:extLst>
              <a:ext uri="{FF2B5EF4-FFF2-40B4-BE49-F238E27FC236}">
                <a16:creationId xmlns:a16="http://schemas.microsoft.com/office/drawing/2014/main" id="{EF7C2B27-F5C6-CF4E-DB7B-48FB66AC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3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FAE76-5A22-C9C6-D744-A12F24DC5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3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94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3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08CDB4-E192-531B-B897-7AEE182E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4719E-335E-961A-31F1-06E01367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5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2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C93DC5-40EC-EBDF-24C6-FD5C116F1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5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79D555-5505-AF38-9643-029BE4C63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632BC08F-F914-A83B-F6BF-5B0F2FCC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4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</Words>
  <Application>Microsoft Office PowerPoint</Application>
  <PresentationFormat>Widescreen</PresentationFormat>
  <Paragraphs>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spasenie n viorica</dc:creator>
  <cp:lastModifiedBy>spasenie n viorica</cp:lastModifiedBy>
  <cp:revision>15</cp:revision>
  <dcterms:created xsi:type="dcterms:W3CDTF">2022-07-13T09:24:46Z</dcterms:created>
  <dcterms:modified xsi:type="dcterms:W3CDTF">2022-07-16T16:29:03Z</dcterms:modified>
</cp:coreProperties>
</file>